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bin" panose="020B0604020202020204" charset="0"/>
      <p:regular r:id="rId14"/>
    </p:embeddedFont>
    <p:embeddedFont>
      <p:font typeface="Tomorrow Semi Bold" panose="020B0604020202020204" charset="0"/>
      <p:regular r:id="rId15"/>
    </p:embeddedFont>
    <p:embeddedFont>
      <p:font typeface="Unbounded" panose="020B0604020202020204" charset="-52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94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9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722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59712A3-ED28-BAF6-57B6-8299B398417C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267BC9B-8371-6E6C-8C2B-A9C3D50164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</a:blip>
          <a:stretch>
            <a:fillRect/>
          </a:stretch>
        </p:blipFill>
        <p:spPr>
          <a:xfrm>
            <a:off x="0" y="0"/>
            <a:ext cx="14630400" cy="82347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631ED8-63B0-A31E-8E32-7D4CF58113C1}"/>
              </a:ext>
            </a:extLst>
          </p:cNvPr>
          <p:cNvSpPr txBox="1"/>
          <p:nvPr/>
        </p:nvSpPr>
        <p:spPr>
          <a:xfrm>
            <a:off x="1669550" y="2259777"/>
            <a:ext cx="119950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Дневник психического здоровья</a:t>
            </a:r>
            <a:endParaRPr lang="ru-RU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E5841-A718-A2E9-64D0-23979ADB5DB5}"/>
              </a:ext>
            </a:extLst>
          </p:cNvPr>
          <p:cNvSpPr txBox="1"/>
          <p:nvPr/>
        </p:nvSpPr>
        <p:spPr>
          <a:xfrm>
            <a:off x="2648163" y="359594"/>
            <a:ext cx="100378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Красноярский Колледж Отраслевых Технологий и Предпринимательства</a:t>
            </a:r>
          </a:p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69AE4-1D59-43BB-5893-149A29D3F477}"/>
              </a:ext>
            </a:extLst>
          </p:cNvPr>
          <p:cNvSpPr txBox="1"/>
          <p:nvPr/>
        </p:nvSpPr>
        <p:spPr>
          <a:xfrm>
            <a:off x="10068675" y="5958072"/>
            <a:ext cx="434596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выполнили студенты группы ИС23-01: Адамова М.,  Гвоздева Д., Образцова В., Надер С.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Христова О.С.</a:t>
            </a:r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3A0E5C-E6D1-602B-DA68-D766CECFA3DF}"/>
              </a:ext>
            </a:extLst>
          </p:cNvPr>
          <p:cNvSpPr txBox="1"/>
          <p:nvPr/>
        </p:nvSpPr>
        <p:spPr>
          <a:xfrm>
            <a:off x="7181636" y="7500135"/>
            <a:ext cx="85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469619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405" y="603052"/>
            <a:ext cx="9394984" cy="64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Порядок контроля и приемки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66405" y="1685092"/>
            <a:ext cx="2182892" cy="124158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903" y="2113359"/>
            <a:ext cx="307896" cy="3849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68253" y="1904048"/>
            <a:ext cx="284964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Юзабилити-тесты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3168253" y="2357438"/>
            <a:ext cx="679632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Проверка удобства использования и пользовательского опыта.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3058716" y="2911435"/>
            <a:ext cx="10695861" cy="15240"/>
          </a:xfrm>
          <a:prstGeom prst="roundRect">
            <a:avLst>
              <a:gd name="adj" fmla="val 215545"/>
            </a:avLst>
          </a:prstGeom>
          <a:solidFill>
            <a:srgbClr val="49606E"/>
          </a:solidFill>
          <a:ln/>
        </p:spPr>
      </p:sp>
      <p:sp>
        <p:nvSpPr>
          <p:cNvPr id="8" name="Shape 5"/>
          <p:cNvSpPr/>
          <p:nvPr/>
        </p:nvSpPr>
        <p:spPr>
          <a:xfrm>
            <a:off x="766405" y="3036094"/>
            <a:ext cx="4365784" cy="124158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349" y="3464362"/>
            <a:ext cx="307896" cy="38492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51145" y="3255050"/>
            <a:ext cx="3521750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Проверка интеграций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5351145" y="3708440"/>
            <a:ext cx="5928241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Тестирование взаимодействия с внешними сервисами.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5241607" y="4262438"/>
            <a:ext cx="8512969" cy="15240"/>
          </a:xfrm>
          <a:prstGeom prst="roundRect">
            <a:avLst>
              <a:gd name="adj" fmla="val 215545"/>
            </a:avLst>
          </a:prstGeom>
          <a:solidFill>
            <a:srgbClr val="49606E"/>
          </a:solidFill>
          <a:ln/>
        </p:spPr>
      </p:sp>
      <p:sp>
        <p:nvSpPr>
          <p:cNvPr id="13" name="Shape 9"/>
          <p:cNvSpPr/>
          <p:nvPr/>
        </p:nvSpPr>
        <p:spPr>
          <a:xfrm>
            <a:off x="766405" y="4387096"/>
            <a:ext cx="6548795" cy="124158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795" y="4815364"/>
            <a:ext cx="307896" cy="38492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34156" y="4606052"/>
            <a:ext cx="4366260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Нагрузочное тестирование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7534156" y="5059442"/>
            <a:ext cx="5669994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Оценка производительности при высоких нагрузках.</a:t>
            </a:r>
            <a:endParaRPr lang="en-US" sz="1700" dirty="0"/>
          </a:p>
        </p:txBody>
      </p:sp>
      <p:sp>
        <p:nvSpPr>
          <p:cNvPr id="17" name="Text 12"/>
          <p:cNvSpPr/>
          <p:nvPr/>
        </p:nvSpPr>
        <p:spPr>
          <a:xfrm>
            <a:off x="766405" y="5875020"/>
            <a:ext cx="13097589" cy="1751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Процесс контроля и приемки включает несколько этапов тестирования для обеспечения высокого качества приложения. Юзабилити-тесты помогут убедиться, что интерфейс интуитивно понятен и удобен для пользователей. Проверка интеграций гарантирует корректное взаимодействие со всеми внешними сервисами, такими как Google Fit или Apple Health. Нагрузочное тестирование позволит оценить стабильность и производительность приложения в условиях интенсивного использования.</a:t>
            </a:r>
            <a:endParaRPr lang="en-US" sz="170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1BF9422-8942-C4D5-8018-50C6529B5AD0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96746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Заключение и перспективы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72972" y="2660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Самопомощь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156109"/>
            <a:ext cx="38514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Приложение предоставит пользователям эффективный инструмент для самопомощи.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516" y="3183969"/>
            <a:ext cx="358140" cy="4476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1243" y="2468999"/>
            <a:ext cx="34328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Данные для врачей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41243" y="2964537"/>
            <a:ext cx="3851434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Врачи получат структурированные данные для анализа и более точной диагностики.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4388" y="3569732"/>
            <a:ext cx="358140" cy="4476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41243" y="491561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Технологии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41243" y="5411152"/>
            <a:ext cx="3851434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Стек React Native + Python обеспечит кроссплатформенность и масштабируемость.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8625" y="5780603"/>
            <a:ext cx="358140" cy="44767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72972" y="51070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Будущее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837724" y="5602605"/>
            <a:ext cx="38514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Проект имеет большой потенциал для развития и расширения функционала.</a:t>
            </a:r>
            <a:endParaRPr lang="en-US" sz="18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7753" y="5394841"/>
            <a:ext cx="358140" cy="447675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56ACBDF-CA48-1980-3629-8701E2A8DE77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3864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«Психоз»: Дневник психологического здоровья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09668"/>
            <a:ext cx="7468553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Приложение «Психоз» — это современный инструмент для мониторинга и улучшения психического состояния. Оно создано для студентов и работающих людей, которые ежедневно сталкиваются со стрессом и эмоциональными нагрузками. Наша цель — предоставить удобное и функциональное решение для самопомощи и поддержки ментального благополучия.</a:t>
            </a:r>
            <a:endParaRPr lang="en-US" sz="18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62DF042-5FF2-9ECB-E156-55863790549E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021" y="934641"/>
            <a:ext cx="7265313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Актуальность проекта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61021" y="1917502"/>
            <a:ext cx="497919" cy="49791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770" y="1971199"/>
            <a:ext cx="312420" cy="3905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80277" y="1993583"/>
            <a:ext cx="2939891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Борьба со стрессом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6980277" y="2777133"/>
            <a:ext cx="2939891" cy="247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Приложение актуально для студентов и работающих людей, часто сталкивающихся со стрессом, тревогой и эмоциональными нагрузками.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10196751" y="1917502"/>
            <a:ext cx="497919" cy="49791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9500" y="1971199"/>
            <a:ext cx="312420" cy="3905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16007" y="1993583"/>
            <a:ext cx="2939891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Уникальные функции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10916007" y="2777133"/>
            <a:ext cx="2939891" cy="1770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Востребованность достигается за счет добавления уникальных функций и удобства использования.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6261021" y="5698450"/>
            <a:ext cx="497919" cy="49791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3770" y="5752147"/>
            <a:ext cx="312420" cy="39052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980277" y="5774531"/>
            <a:ext cx="374582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Растущая потребность</a:t>
            </a:r>
            <a:endParaRPr lang="en-US" sz="2050" dirty="0"/>
          </a:p>
        </p:txBody>
      </p:sp>
      <p:sp>
        <p:nvSpPr>
          <p:cNvPr id="15" name="Text 9"/>
          <p:cNvSpPr/>
          <p:nvPr/>
        </p:nvSpPr>
        <p:spPr>
          <a:xfrm>
            <a:off x="6980277" y="6232684"/>
            <a:ext cx="6875502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Основанием для разработки является рост потребности в инструментах для самодиагностики и мониторинга психического состояния.</a:t>
            </a:r>
            <a:endParaRPr lang="en-US" sz="17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82963E7-7272-823C-AADA-E0811C749E01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774" y="573643"/>
            <a:ext cx="7735253" cy="1183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Основные задачи приложения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774" y="2059186"/>
            <a:ext cx="1006197" cy="14630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98794" y="2260402"/>
            <a:ext cx="2994779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Ежедневные записи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498794" y="2677120"/>
            <a:ext cx="6427232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Возможность писать короткие заметки о своём состоянии, эмоциях и мыслях, выбирая эмоции из списка.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774" y="3522226"/>
            <a:ext cx="1006197" cy="14630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98794" y="3723442"/>
            <a:ext cx="2821662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Трекер настроения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498794" y="4140160"/>
            <a:ext cx="6427232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График или календарь, показывающий динамику настроения, с возможностью отмечать факторы влияния.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0774" y="4985266"/>
            <a:ext cx="1006197" cy="12075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98794" y="5186482"/>
            <a:ext cx="236767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Напоминания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498794" y="5603200"/>
            <a:ext cx="6427232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Уведомления, напоминающие пользователю вести записи.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0774" y="6192798"/>
            <a:ext cx="1006197" cy="146304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98794" y="6394013"/>
            <a:ext cx="359711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Советы и рекомендации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498794" y="6810732"/>
            <a:ext cx="6427232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Предложение коротких советов на основе записей, а также ссылки на статьи и видео.</a:t>
            </a:r>
            <a:endParaRPr lang="en-US" sz="15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4F2CCC5-B66E-7671-D8F1-24246057306D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6846" y="769382"/>
            <a:ext cx="7181136" cy="597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Термины и определения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96846" y="1670923"/>
            <a:ext cx="7723108" cy="5789295"/>
          </a:xfrm>
          <a:prstGeom prst="roundRect">
            <a:avLst>
              <a:gd name="adj" fmla="val 52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4466" y="1678543"/>
            <a:ext cx="7707868" cy="5834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07348" y="1807845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Термин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265093" y="1807845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Описание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204466" y="2261949"/>
            <a:ext cx="7707868" cy="12330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07348" y="2391251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Приложение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265093" y="2391251"/>
            <a:ext cx="34443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Кроссплатформенное мобильное приложение для мониторинга психического состояния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204466" y="3494961"/>
            <a:ext cx="7707868" cy="5834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07348" y="3624263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Исполнитель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265093" y="3624263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Команда разработчиков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204466" y="4078367"/>
            <a:ext cx="7707868" cy="9082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07348" y="4207669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Заказчик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0265093" y="4207669"/>
            <a:ext cx="3444359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Организация или частное лицо, заказывающее разработку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204466" y="4986576"/>
            <a:ext cx="7707868" cy="12330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07348" y="5115878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Пользователь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10265093" y="5115878"/>
            <a:ext cx="34443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Лицо, использующее приложение для трекинга психического здоровья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204466" y="6219587"/>
            <a:ext cx="7707868" cy="12330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407348" y="6348889"/>
            <a:ext cx="344435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NLP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10265093" y="6348889"/>
            <a:ext cx="34443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Технология обработки естественного языка для анализа текстовых записей</a:t>
            </a:r>
            <a:endParaRPr lang="en-US" sz="1550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F54712D1-3DB9-B2BD-867D-EECEC30CDEB5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52193"/>
            <a:ext cx="94860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Общие сведения о проекте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5449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Назначение документа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597712"/>
            <a:ext cx="3928586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Техническое задание описывает требования к разработке мобильного приложения для трекинга психического здоровья с аналитикой, персонализированными рекомендациями и интеграцией с внешними сервисами.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265449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Краткие сведения о компании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597712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Направление: цифровое здравоохранение, ментальное здоровье. Миссия: создание технологичных решений для улучшения психологического благополучия.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265449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Плановые сроки и приемка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597712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Начало и окончание проекта будут определены. Приемка включает демонстрацию функционала по чек-листу и подписание акта сдачи-приемки.</a:t>
            </a:r>
            <a:endParaRPr lang="en-US" sz="18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2B54096-B59C-02BE-2CD9-E47330D63F84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068" y="779502"/>
            <a:ext cx="7606665" cy="1292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Назначение и цели приложения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55068" y="2401014"/>
            <a:ext cx="3693557" cy="3156109"/>
          </a:xfrm>
          <a:prstGeom prst="roundRect">
            <a:avLst>
              <a:gd name="adj" fmla="val 1044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74619" y="2620566"/>
            <a:ext cx="258413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Назначение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74619" y="3075146"/>
            <a:ext cx="3254454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Трекинг настроения и симптомов.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474619" y="3854887"/>
            <a:ext cx="3254454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Генерация аналитических отчетов.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474619" y="4634627"/>
            <a:ext cx="3254454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Персонализированные рекомендации.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0168176" y="2401014"/>
            <a:ext cx="3693557" cy="3156109"/>
          </a:xfrm>
          <a:prstGeom prst="roundRect">
            <a:avLst>
              <a:gd name="adj" fmla="val 1044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10387727" y="2620566"/>
            <a:ext cx="258413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Основные цели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387727" y="3075146"/>
            <a:ext cx="3254454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Помощь пользователям в управлении стрессом.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387727" y="3854887"/>
            <a:ext cx="3254454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Интеграция с медицинскими данными для врачей.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55068" y="5776674"/>
            <a:ext cx="7606665" cy="1673423"/>
          </a:xfrm>
          <a:prstGeom prst="roundRect">
            <a:avLst>
              <a:gd name="adj" fmla="val 1969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6474619" y="5996226"/>
            <a:ext cx="3183374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Целевая аудитория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74619" y="6450806"/>
            <a:ext cx="7167562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Студенты и работающие люди 18-45 лет.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474619" y="6879074"/>
            <a:ext cx="7167562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Психологи и терапевты.</a:t>
            </a:r>
            <a:endParaRPr lang="en-US" sz="17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0FF99BB5-A89C-FFA1-7F16-429E60C9235E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367" y="843201"/>
            <a:ext cx="7764066" cy="1159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Функциональные</a:t>
            </a:r>
            <a:r>
              <a:rPr lang="en-US" sz="3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требования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367" y="2298502"/>
            <a:ext cx="492800" cy="4928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6367" y="2988350"/>
            <a:ext cx="2423755" cy="579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Дневник настроения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76367" y="3686413"/>
            <a:ext cx="2423755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С NLP-анализом для глубокого понимания эмоций.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6463" y="2298502"/>
            <a:ext cx="492800" cy="4928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46463" y="2988350"/>
            <a:ext cx="2423755" cy="579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Трекер симптомов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8846463" y="3686413"/>
            <a:ext cx="2423755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Кастомизируемый для отслеживания индивидуальных проявлений.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6558" y="2298502"/>
            <a:ext cx="492800" cy="4928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6558" y="2988350"/>
            <a:ext cx="2423755" cy="579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Генерация отчетов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1516558" y="3686413"/>
            <a:ext cx="2423755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Возможность экспорта данных в форматах PDF/CSV.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6367" y="5342215"/>
            <a:ext cx="492800" cy="4928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76367" y="6032063"/>
            <a:ext cx="231921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Режим "Кризис"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6176367" y="6440210"/>
            <a:ext cx="2423755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С экстренной помощью и интеграцией с Google Fit/Apple Health.</a:t>
            </a:r>
            <a:endParaRPr lang="en-US" sz="15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19C37A39-05FB-3A01-CE17-E90D45D6FCF0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645" y="611624"/>
            <a:ext cx="8036004" cy="652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Технические требования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038" y="1708071"/>
            <a:ext cx="2157651" cy="125813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772" y="2297430"/>
            <a:ext cx="312063" cy="3900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46502" y="1929884"/>
            <a:ext cx="2610683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Фронтенд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5346502" y="2389346"/>
            <a:ext cx="4268153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React Native для кроссплатформенности.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5180052" y="2978587"/>
            <a:ext cx="8618339" cy="15240"/>
          </a:xfrm>
          <a:prstGeom prst="roundRect">
            <a:avLst>
              <a:gd name="adj" fmla="val 218420"/>
            </a:avLst>
          </a:prstGeom>
          <a:solidFill>
            <a:srgbClr val="49606E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8093" y="3021568"/>
            <a:ext cx="4315420" cy="1258133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772" y="3455551"/>
            <a:ext cx="312063" cy="39004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25327" y="3243382"/>
            <a:ext cx="2610683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Бэкенд</a:t>
            </a:r>
            <a:endParaRPr lang="en-US" sz="2050" dirty="0"/>
          </a:p>
        </p:txBody>
      </p:sp>
      <p:sp>
        <p:nvSpPr>
          <p:cNvPr id="11" name="Text 5"/>
          <p:cNvSpPr/>
          <p:nvPr/>
        </p:nvSpPr>
        <p:spPr>
          <a:xfrm>
            <a:off x="6425327" y="3702844"/>
            <a:ext cx="4762143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Python (FastAPI/Django) для надежной работы.</a:t>
            </a:r>
            <a:endParaRPr lang="en-US" sz="1700" dirty="0"/>
          </a:p>
        </p:txBody>
      </p:sp>
      <p:sp>
        <p:nvSpPr>
          <p:cNvPr id="12" name="Shape 6"/>
          <p:cNvSpPr/>
          <p:nvPr/>
        </p:nvSpPr>
        <p:spPr>
          <a:xfrm>
            <a:off x="6258878" y="4292084"/>
            <a:ext cx="7539514" cy="15240"/>
          </a:xfrm>
          <a:prstGeom prst="roundRect">
            <a:avLst>
              <a:gd name="adj" fmla="val 218420"/>
            </a:avLst>
          </a:prstGeom>
          <a:solidFill>
            <a:srgbClr val="49606E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268" y="4335066"/>
            <a:ext cx="6473071" cy="1258133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9653" y="4769048"/>
            <a:ext cx="312063" cy="390049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04152" y="4556879"/>
            <a:ext cx="2610683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База данных</a:t>
            </a:r>
            <a:endParaRPr lang="en-US" sz="2050" dirty="0"/>
          </a:p>
        </p:txBody>
      </p:sp>
      <p:sp>
        <p:nvSpPr>
          <p:cNvPr id="16" name="Text 8"/>
          <p:cNvSpPr/>
          <p:nvPr/>
        </p:nvSpPr>
        <p:spPr>
          <a:xfrm>
            <a:off x="7504152" y="5016341"/>
            <a:ext cx="52491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Firebase для масштабируемого хранения данных.</a:t>
            </a:r>
            <a:endParaRPr lang="en-US" sz="1700" dirty="0"/>
          </a:p>
        </p:txBody>
      </p:sp>
      <p:sp>
        <p:nvSpPr>
          <p:cNvPr id="17" name="Text 9"/>
          <p:cNvSpPr/>
          <p:nvPr/>
        </p:nvSpPr>
        <p:spPr>
          <a:xfrm>
            <a:off x="776645" y="5842754"/>
            <a:ext cx="13077111" cy="1775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Приложение будет использовать современный стек технологий для обеспечения высокой производительности, надежности и масштабируемости. React Native обеспечит кроссплатформенность, позволяя приложению работать как на iOS, так и на Android. Python с фреймворками FastAPI или Django будет использован для бэкенда, обеспечивая мощную и гибкую серверную логику. Firebase выбран в качестве базы данных для удобства работы с данными и возможности быстрого масштабирования.</a:t>
            </a:r>
            <a:endParaRPr lang="en-US" sz="170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003F39C-2458-93E5-AABB-B78CC16EE1A7}"/>
              </a:ext>
            </a:extLst>
          </p:cNvPr>
          <p:cNvSpPr/>
          <p:nvPr/>
        </p:nvSpPr>
        <p:spPr>
          <a:xfrm>
            <a:off x="12781052" y="7530957"/>
            <a:ext cx="1849348" cy="69864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648</Words>
  <Application>Microsoft Office PowerPoint</Application>
  <PresentationFormat>Произвольный</PresentationFormat>
  <Paragraphs>99</Paragraphs>
  <Slides>11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Unbounded</vt:lpstr>
      <vt:lpstr>Cabin</vt:lpstr>
      <vt:lpstr>Tomorrow Semi Bold</vt:lpstr>
      <vt:lpstr>Times New Roman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Арсен Адамов</cp:lastModifiedBy>
  <cp:revision>2</cp:revision>
  <dcterms:created xsi:type="dcterms:W3CDTF">2025-05-31T17:20:00Z</dcterms:created>
  <dcterms:modified xsi:type="dcterms:W3CDTF">2025-05-31T17:23:57Z</dcterms:modified>
</cp:coreProperties>
</file>